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3" r:id="rId3"/>
    <p:sldId id="273" r:id="rId4"/>
    <p:sldId id="264" r:id="rId5"/>
    <p:sldId id="270" r:id="rId6"/>
    <p:sldId id="259" r:id="rId7"/>
    <p:sldId id="271" r:id="rId8"/>
    <p:sldId id="262" r:id="rId9"/>
    <p:sldId id="272" r:id="rId10"/>
    <p:sldId id="265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80" autoAdjust="0"/>
  </p:normalViewPr>
  <p:slideViewPr>
    <p:cSldViewPr>
      <p:cViewPr varScale="1">
        <p:scale>
          <a:sx n="63" d="100"/>
          <a:sy n="63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D896B-D829-4344-BC1A-8B392E9DF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FDFB2E-2631-4365-AC8B-261963EA2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42877-4CD9-4012-B152-48F9D5E4BEE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7259DD-E7C3-4B4F-ACD6-C0467CB032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A3E886-6954-4D8E-908B-CD150F2020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6F7ED-058D-47B8-81B0-28714AEC3E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42877-4CD9-4012-B152-48F9D5E4BE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739A68-0DDE-4396-8AD5-9F0042ABB9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FDFB2E-2631-4365-AC8B-261963EA2D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C9819-B35D-413E-914D-BB2B91E7B3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D3A41-5CD9-4B62-86C5-4AEF2BC9C6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E61B33-7716-4D8C-B5F7-B21596C847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A671D7-55DF-4E9C-AAB8-8742FD8401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4C718-F326-421C-BA0A-9D1BEE338C53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2C3E-4E95-47A6-BA96-30F85A1F2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D5527-0E51-4B0A-89DF-BEC8EF6BF15B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8234D-5BD8-4501-AAC5-CEDE6A13E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669E-2795-419F-902A-2DA034003DFB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89BE-B444-468D-A52B-05E0072AC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28B2-911E-497E-AA16-750D0584C8C9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BB39A-5E56-4ADF-8C2F-4AF4B549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011E-7CAD-4023-A5D3-FB539373470F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99F0-0CFD-4D9C-AF88-BB18516F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7A69-0FB3-4A27-A2A7-A5FA08520057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B23A-D5C4-4843-9B63-3EB06F7FF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1958-ED80-4E4F-84BC-B403C3F6E200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458A-8C45-45C9-883A-95916E707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51B7-EEC6-4B44-9154-8A23FFD17A66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3987-364B-46D6-8CC3-F6FE0324A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DBB6-2ACE-4DC7-858E-9162438DBBC9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145D-62E4-4566-B922-E909246F8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AAD8-5C64-4AA3-AA9B-AA5B39F1BE35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87BF-07FD-4F89-A242-C8809601A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F3BBA-7CC6-4566-8FD8-22AE9D81FBBA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B8FF-04E5-4AE0-B653-31099804D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77652F-BAF5-4A48-9257-BF85FC08F451}" type="datetimeFigureOut">
              <a:rPr lang="en-US"/>
              <a:pPr>
                <a:defRPr/>
              </a:pPr>
              <a:t>8/12/2013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CD7E8-2E83-4668-B3B4-B1273DDCB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MAGIC NUMBER SEVEN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Seven Principles for Good Practice in Undergraduate Education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b="1" dirty="0" smtClean="0">
              <a:latin typeface="Verdana" pitchFamily="34" charset="0"/>
            </a:endParaRPr>
          </a:p>
        </p:txBody>
      </p:sp>
      <p:pic>
        <p:nvPicPr>
          <p:cNvPr id="2052" name="Picture 2" descr="University of Har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72200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61722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+mn-cs"/>
              </a:rPr>
              <a:t>TASS, 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YOUR TURN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Learning occurs when there is engagement and experience.</a:t>
            </a:r>
          </a:p>
        </p:txBody>
      </p:sp>
      <p:pic>
        <p:nvPicPr>
          <p:cNvPr id="7172" name="Picture 2" descr="University of Har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72200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Apply </a:t>
            </a:r>
            <a:r>
              <a:rPr lang="en-US" b="1" dirty="0" err="1" smtClean="0">
                <a:solidFill>
                  <a:srgbClr val="FF0000"/>
                </a:solidFill>
              </a:rPr>
              <a:t>Chickering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Gamson’s</a:t>
            </a:r>
            <a:r>
              <a:rPr lang="en-US" b="1" dirty="0" smtClean="0">
                <a:solidFill>
                  <a:srgbClr val="FF0000"/>
                </a:solidFill>
              </a:rPr>
              <a:t> Seven Principles for Good Practice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First, form groups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Within your small group, share activities you have used in your classes to illustrate each of Chickering and Gamson’s seven principles.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Finally, share your activities with all of us.</a:t>
            </a:r>
          </a:p>
        </p:txBody>
      </p:sp>
      <p:pic>
        <p:nvPicPr>
          <p:cNvPr id="8196" name="Picture 2" descr="University of Har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72200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Start with: </a:t>
            </a:r>
            <a:r>
              <a:rPr lang="en-US" b="1" dirty="0" err="1" smtClean="0">
                <a:solidFill>
                  <a:srgbClr val="FF0000"/>
                </a:solidFill>
              </a:rPr>
              <a:t>Chickering</a:t>
            </a:r>
            <a:r>
              <a:rPr lang="en-US" b="1" dirty="0" smtClean="0">
                <a:solidFill>
                  <a:srgbClr val="FF0000"/>
                </a:solidFill>
              </a:rPr>
              <a:t>, A. W., &amp; </a:t>
            </a:r>
            <a:r>
              <a:rPr lang="en-US" b="1" dirty="0" err="1" smtClean="0">
                <a:solidFill>
                  <a:srgbClr val="FF0000"/>
                </a:solidFill>
              </a:rPr>
              <a:t>Gamson</a:t>
            </a:r>
            <a:r>
              <a:rPr lang="en-US" b="1" dirty="0" smtClean="0">
                <a:solidFill>
                  <a:srgbClr val="FF0000"/>
                </a:solidFill>
              </a:rPr>
              <a:t>, Z. F. (1987). Seven principles for good practice in undergraduate education. </a:t>
            </a:r>
            <a:r>
              <a:rPr lang="en-US" b="1" i="1" dirty="0" smtClean="0">
                <a:solidFill>
                  <a:srgbClr val="FF0000"/>
                </a:solidFill>
              </a:rPr>
              <a:t>AAHE Bulletin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39</a:t>
            </a:r>
            <a:r>
              <a:rPr lang="en-US" b="1" dirty="0" smtClean="0">
                <a:solidFill>
                  <a:srgbClr val="FF0000"/>
                </a:solidFill>
              </a:rPr>
              <a:t>(7), 3-7.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 Then see the handout accompanying this session.</a:t>
            </a:r>
          </a:p>
        </p:txBody>
      </p:sp>
      <p:pic>
        <p:nvPicPr>
          <p:cNvPr id="9220" name="Picture 2" descr="University of Har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72200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endParaRPr lang="en-US" sz="7200" b="1" dirty="0" smtClean="0">
              <a:solidFill>
                <a:srgbClr val="FF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0013" y="914400"/>
            <a:ext cx="75438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	</a:t>
            </a:r>
          </a:p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THANK YOU</a:t>
            </a:r>
            <a:endParaRPr lang="en-US" sz="5400" b="1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+mj-lt"/>
              </a:rPr>
              <a:t>FOR SHARING YOUR EXPERIENCE AND IDEAS</a:t>
            </a:r>
          </a:p>
        </p:txBody>
      </p:sp>
      <p:pic>
        <p:nvPicPr>
          <p:cNvPr id="10244" name="Picture 2" descr="University of Har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72200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7543800" cy="3810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Barbara Dean Wolfe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Assistant Dean, Hillyer College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Chair, Department of Academic Strategies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University of Hartford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200 Bloomfield Avenue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West Hartford, CT 06117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860-768-4697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 smtClean="0">
              <a:latin typeface="Verdana" pitchFamily="34" charset="0"/>
            </a:endParaRPr>
          </a:p>
        </p:txBody>
      </p:sp>
      <p:pic>
        <p:nvPicPr>
          <p:cNvPr id="3076" name="Picture 2" descr="University of Har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72200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MAGIC NUMBER SEVEN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Seven Principles for Good Practice in Undergraduate Education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b="1" dirty="0" smtClean="0">
              <a:latin typeface="Verdana" pitchFamily="34" charset="0"/>
            </a:endParaRPr>
          </a:p>
        </p:txBody>
      </p:sp>
      <p:pic>
        <p:nvPicPr>
          <p:cNvPr id="2052" name="Picture 2" descr="University of Har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72200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077200" cy="1905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CHICKERING AND GAMSON’S 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SEVEN PRINCIPLES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7543800" cy="38100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Encourages contact between students and faculty,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Develops reciprocity and cooperation among students,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Encourages active learning,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Gives prompt feedback,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Emphasizes time on task,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Communicates high expectations, and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Respects diverse talents and ways of learning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100" name="Picture 2" descr="University of Har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72200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Contact between students &amp; faculty, active learning, cooperation among students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7" descr="IMG_252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91361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76400"/>
            <a:ext cx="4191000" cy="269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9624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001000" cy="1905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</a:rPr>
              <a:t>AACU’S LEAP PRINCIPLES OF EXCELLENCE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05000"/>
            <a:ext cx="7543800" cy="38100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Aim high and make excellence inclusive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Give students a compass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Teach the arts of inquiry and innovation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Engage the big questions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Connect knowledge with choices and action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Foster civic, intercultural, and ethical learning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Assess students’ ability to apply learning to complex problems</a:t>
            </a:r>
          </a:p>
        </p:txBody>
      </p:sp>
      <p:pic>
        <p:nvPicPr>
          <p:cNvPr id="5124" name="Picture 2" descr="University of Har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72200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Connect knowledge w/ choices &amp; action; foster civic &amp; ethical learning; teach arts of inquiry &amp; innovation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114800" cy="28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962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0010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STEPHEN R. COVEY’S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THE SEVEN HABITS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OF HIGHLY EFFECTIVE PEOPLE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7543800" cy="38100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Be proactive</a:t>
            </a:r>
          </a:p>
          <a:p>
            <a:pPr algn="l" eaLnBrk="1" hangingPunct="1"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Begin with the end in mind</a:t>
            </a:r>
          </a:p>
          <a:p>
            <a:pPr algn="l" eaLnBrk="1" hangingPunct="1"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Put first things first</a:t>
            </a:r>
          </a:p>
          <a:p>
            <a:pPr algn="l" eaLnBrk="1" hangingPunct="1"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Think win-win</a:t>
            </a:r>
          </a:p>
          <a:p>
            <a:pPr algn="l" eaLnBrk="1" hangingPunct="1"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Seek first to understand, then to be understood</a:t>
            </a:r>
          </a:p>
          <a:p>
            <a:pPr algn="l" eaLnBrk="1" hangingPunct="1"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Synergize</a:t>
            </a:r>
          </a:p>
          <a:p>
            <a:pPr algn="l" eaLnBrk="1" hangingPunct="1"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Sharpen the saw</a:t>
            </a:r>
          </a:p>
        </p:txBody>
      </p:sp>
      <p:pic>
        <p:nvPicPr>
          <p:cNvPr id="6148" name="Picture 2" descr="University of Har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6172200"/>
            <a:ext cx="3419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Begin with the end in mind; value differences to strengthen cooperative effort; consider the ideas of others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51000"/>
            <a:ext cx="34671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1638646"/>
            <a:ext cx="3429000" cy="241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886200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317</Words>
  <Application>Microsoft Office PowerPoint</Application>
  <PresentationFormat>On-screen Show (4:3)</PresentationFormat>
  <Paragraphs>57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MAGIC NUMBER SEVEN</vt:lpstr>
      <vt:lpstr>Slide 2</vt:lpstr>
      <vt:lpstr>MAGIC NUMBER SEVEN</vt:lpstr>
      <vt:lpstr>CHICKERING AND GAMSON’S  SEVEN PRINCIPLES</vt:lpstr>
      <vt:lpstr>Contact between students &amp; faculty, active learning, cooperation among students</vt:lpstr>
      <vt:lpstr>AACU’S LEAP PRINCIPLES OF EXCELLENCE</vt:lpstr>
      <vt:lpstr>Connect knowledge w/ choices &amp; action; foster civic &amp; ethical learning; teach arts of inquiry &amp; innovation</vt:lpstr>
      <vt:lpstr>STEPHEN R. COVEY’S  THE SEVEN HABITS  OF HIGHLY EFFECTIVE PEOPLE</vt:lpstr>
      <vt:lpstr>Begin with the end in mind; value differences to strengthen cooperative effort; consider the ideas of others </vt:lpstr>
      <vt:lpstr>YOUR TURN</vt:lpstr>
      <vt:lpstr>Apply Chickering and Gamson’s Seven Principles for Good Practice</vt:lpstr>
      <vt:lpstr>REFERENCES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 Number Seven</dc:title>
  <dc:creator>Barbara</dc:creator>
  <cp:lastModifiedBy>Barbara</cp:lastModifiedBy>
  <cp:revision>93</cp:revision>
  <dcterms:created xsi:type="dcterms:W3CDTF">2012-12-30T19:42:42Z</dcterms:created>
  <dcterms:modified xsi:type="dcterms:W3CDTF">2013-08-12T22:43:07Z</dcterms:modified>
</cp:coreProperties>
</file>